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C5ED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>
        <p:scale>
          <a:sx n="125" d="100"/>
          <a:sy n="125" d="100"/>
        </p:scale>
        <p:origin x="1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Touching note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tuning fork makes a note when it is struck.</a:t>
            </a:r>
          </a:p>
          <a:p>
            <a:r>
              <a:rPr lang="en-GB" dirty="0"/>
              <a:t>What happens when it touches the ping-pong ball?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450254" y="1602618"/>
            <a:ext cx="6207730" cy="4638641"/>
            <a:chOff x="1200562" y="1766244"/>
            <a:chExt cx="6207730" cy="4638641"/>
          </a:xfrm>
        </p:grpSpPr>
        <p:grpSp>
          <p:nvGrpSpPr>
            <p:cNvPr id="6" name="Group 5"/>
            <p:cNvGrpSpPr/>
            <p:nvPr/>
          </p:nvGrpSpPr>
          <p:grpSpPr>
            <a:xfrm>
              <a:off x="1200562" y="1766244"/>
              <a:ext cx="900000" cy="2155662"/>
              <a:chOff x="3255248" y="1556373"/>
              <a:chExt cx="900000" cy="2155662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>
                <a:off x="3699117" y="1556373"/>
                <a:ext cx="0" cy="1255662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7" name="Oval 36"/>
              <p:cNvSpPr/>
              <p:nvPr/>
            </p:nvSpPr>
            <p:spPr>
              <a:xfrm>
                <a:off x="3255248" y="2812035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">
                    <a:srgbClr val="AFFFAF"/>
                  </a:gs>
                  <a:gs pos="46000">
                    <a:srgbClr val="5BFF5B"/>
                  </a:gs>
                  <a:gs pos="100000">
                    <a:srgbClr val="00EA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3175">
                <a:solidFill>
                  <a:srgbClr val="5BFF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328769" y="2961239"/>
              <a:ext cx="431323" cy="3382564"/>
              <a:chOff x="5167219" y="2254267"/>
              <a:chExt cx="431323" cy="2969605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167219" y="2254267"/>
                <a:ext cx="431323" cy="1997309"/>
                <a:chOff x="5167220" y="2231179"/>
                <a:chExt cx="431323" cy="1997309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5167220" y="2231179"/>
                  <a:ext cx="431323" cy="1660585"/>
                  <a:chOff x="5167220" y="2231179"/>
                  <a:chExt cx="431323" cy="1660585"/>
                </a:xfrm>
              </p:grpSpPr>
              <p:sp>
                <p:nvSpPr>
                  <p:cNvPr id="33" name="Block Arc 32"/>
                  <p:cNvSpPr/>
                  <p:nvPr/>
                </p:nvSpPr>
                <p:spPr>
                  <a:xfrm rot="10800000">
                    <a:off x="5167222" y="3262035"/>
                    <a:ext cx="431321" cy="629729"/>
                  </a:xfrm>
                  <a:prstGeom prst="blockArc">
                    <a:avLst>
                      <a:gd name="adj1" fmla="val 10800000"/>
                      <a:gd name="adj2" fmla="val 31"/>
                      <a:gd name="adj3" fmla="val 37000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>
                  <a:xfrm>
                    <a:off x="5167220" y="2231179"/>
                    <a:ext cx="159635" cy="1347825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" name="Rectangle 34"/>
                  <p:cNvSpPr/>
                  <p:nvPr/>
                </p:nvSpPr>
                <p:spPr>
                  <a:xfrm>
                    <a:off x="5438908" y="2231179"/>
                    <a:ext cx="159635" cy="1347825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2" name="Rectangle 31"/>
                <p:cNvSpPr/>
                <p:nvPr/>
              </p:nvSpPr>
              <p:spPr>
                <a:xfrm>
                  <a:off x="5321681" y="3769606"/>
                  <a:ext cx="122400" cy="45888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5276706" y="4152310"/>
                <a:ext cx="212348" cy="1071562"/>
                <a:chOff x="5276706" y="4259397"/>
                <a:chExt cx="212348" cy="1071562"/>
              </a:xfrm>
            </p:grpSpPr>
            <p:sp>
              <p:nvSpPr>
                <p:cNvPr id="29" name="Trapezoid 28"/>
                <p:cNvSpPr/>
                <p:nvPr/>
              </p:nvSpPr>
              <p:spPr>
                <a:xfrm>
                  <a:off x="5276706" y="4259397"/>
                  <a:ext cx="212348" cy="260350"/>
                </a:xfrm>
                <a:prstGeom prst="trapezoid">
                  <a:avLst>
                    <a:gd name="adj" fmla="val 2088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Trapezoid 29"/>
                <p:cNvSpPr/>
                <p:nvPr/>
              </p:nvSpPr>
              <p:spPr>
                <a:xfrm rot="10800000">
                  <a:off x="5276707" y="4519747"/>
                  <a:ext cx="212347" cy="811212"/>
                </a:xfrm>
                <a:prstGeom prst="trapezoid">
                  <a:avLst>
                    <a:gd name="adj" fmla="val 15631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8" name="TextBox 27"/>
              <p:cNvSpPr txBox="1"/>
              <p:nvPr/>
            </p:nvSpPr>
            <p:spPr>
              <a:xfrm>
                <a:off x="5244403" y="4241666"/>
                <a:ext cx="274321" cy="278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</a:t>
                </a:r>
                <a:endParaRPr lang="en-GB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6073325" y="1766244"/>
              <a:ext cx="900000" cy="2155662"/>
              <a:chOff x="3255248" y="1556373"/>
              <a:chExt cx="900000" cy="2155662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3699117" y="1556373"/>
                <a:ext cx="0" cy="1255662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4" name="Oval 23"/>
              <p:cNvSpPr/>
              <p:nvPr/>
            </p:nvSpPr>
            <p:spPr>
              <a:xfrm>
                <a:off x="3255248" y="2812035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">
                    <a:srgbClr val="AFFFAF"/>
                  </a:gs>
                  <a:gs pos="46000">
                    <a:srgbClr val="5BFF5B"/>
                  </a:gs>
                  <a:gs pos="100000">
                    <a:srgbClr val="00EA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3175">
                <a:solidFill>
                  <a:srgbClr val="5BFF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976969" y="3022321"/>
              <a:ext cx="431323" cy="3382564"/>
              <a:chOff x="5167219" y="2254267"/>
              <a:chExt cx="431323" cy="296960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5167219" y="2254267"/>
                <a:ext cx="431323" cy="1997309"/>
                <a:chOff x="5167220" y="2231179"/>
                <a:chExt cx="431323" cy="1997309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5167220" y="2231179"/>
                  <a:ext cx="431323" cy="1660585"/>
                  <a:chOff x="5167220" y="2231179"/>
                  <a:chExt cx="431323" cy="1660585"/>
                </a:xfrm>
              </p:grpSpPr>
              <p:sp>
                <p:nvSpPr>
                  <p:cNvPr id="20" name="Block Arc 19"/>
                  <p:cNvSpPr/>
                  <p:nvPr/>
                </p:nvSpPr>
                <p:spPr>
                  <a:xfrm rot="10800000">
                    <a:off x="5167222" y="3262035"/>
                    <a:ext cx="431321" cy="629729"/>
                  </a:xfrm>
                  <a:prstGeom prst="blockArc">
                    <a:avLst>
                      <a:gd name="adj1" fmla="val 10800000"/>
                      <a:gd name="adj2" fmla="val 31"/>
                      <a:gd name="adj3" fmla="val 37000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" name="Rectangle 20"/>
                  <p:cNvSpPr/>
                  <p:nvPr/>
                </p:nvSpPr>
                <p:spPr>
                  <a:xfrm>
                    <a:off x="5167220" y="2231179"/>
                    <a:ext cx="159635" cy="1347825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" name="Rectangle 21"/>
                  <p:cNvSpPr/>
                  <p:nvPr/>
                </p:nvSpPr>
                <p:spPr>
                  <a:xfrm>
                    <a:off x="5438908" y="2231179"/>
                    <a:ext cx="159635" cy="1347825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9" name="Rectangle 18"/>
                <p:cNvSpPr/>
                <p:nvPr/>
              </p:nvSpPr>
              <p:spPr>
                <a:xfrm>
                  <a:off x="5321681" y="3769606"/>
                  <a:ext cx="122400" cy="45888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5276706" y="4152310"/>
                <a:ext cx="212348" cy="1071562"/>
                <a:chOff x="5276706" y="4259397"/>
                <a:chExt cx="212348" cy="1071562"/>
              </a:xfrm>
            </p:grpSpPr>
            <p:sp>
              <p:nvSpPr>
                <p:cNvPr id="16" name="Trapezoid 15"/>
                <p:cNvSpPr/>
                <p:nvPr/>
              </p:nvSpPr>
              <p:spPr>
                <a:xfrm>
                  <a:off x="5276706" y="4259397"/>
                  <a:ext cx="212348" cy="260350"/>
                </a:xfrm>
                <a:prstGeom prst="trapezoid">
                  <a:avLst>
                    <a:gd name="adj" fmla="val 2088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Trapezoid 16"/>
                <p:cNvSpPr/>
                <p:nvPr/>
              </p:nvSpPr>
              <p:spPr>
                <a:xfrm rot="10800000">
                  <a:off x="5276707" y="4519747"/>
                  <a:ext cx="212347" cy="811212"/>
                </a:xfrm>
                <a:prstGeom prst="trapezoid">
                  <a:avLst>
                    <a:gd name="adj" fmla="val 15631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5244403" y="4241666"/>
                <a:ext cx="274321" cy="278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</a:t>
                </a:r>
                <a:endParaRPr lang="en-GB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0" name="Down Arrow 9"/>
            <p:cNvSpPr/>
            <p:nvPr/>
          </p:nvSpPr>
          <p:spPr>
            <a:xfrm rot="16200000">
              <a:off x="3445158" y="3050057"/>
              <a:ext cx="1943100" cy="843697"/>
            </a:xfrm>
            <a:prstGeom prst="downArrow">
              <a:avLst/>
            </a:prstGeom>
            <a:solidFill>
              <a:srgbClr val="DCC5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562680" y="2502080"/>
            <a:ext cx="13065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Ping-pong ball on a thread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34398" y="4689122"/>
            <a:ext cx="1740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Tuning fork making a note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Touching note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r>
              <a:rPr lang="en-GB" dirty="0"/>
              <a:t>What do you think will happen when the tuning fork touches the ping-pong ball?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Explain why you think this will happen.</a:t>
            </a:r>
            <a:endParaRPr lang="en-GB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972" y="925794"/>
            <a:ext cx="1773327" cy="491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3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Touching note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r>
              <a:rPr lang="en-GB" dirty="0"/>
              <a:t>Describe what happens.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 smtClean="0"/>
              <a:t>Were </a:t>
            </a:r>
            <a:r>
              <a:rPr lang="en-GB" dirty="0"/>
              <a:t>your prediction and explanation correct?</a:t>
            </a:r>
          </a:p>
          <a:p>
            <a:r>
              <a:rPr lang="en-GB" dirty="0"/>
              <a:t>If not, can you explain what you observed?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b="1" dirty="0"/>
              <a:t>Watch the demonstration</a:t>
            </a: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972" y="925794"/>
            <a:ext cx="1773327" cy="491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30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90</Words>
  <Application>Microsoft Office PowerPoint</Application>
  <PresentationFormat>On-screen Show (4:3)</PresentationFormat>
  <Paragraphs>20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2019-04-09T13:15:20Z</dcterms:created>
  <dcterms:modified xsi:type="dcterms:W3CDTF">2019-04-09T13:21:27Z</dcterms:modified>
</cp:coreProperties>
</file>